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34fde386e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34fde386e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34fde386e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34fde386e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34fde386e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34fde386e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34fde386e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34fde386e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34fde386e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34fde386e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34fde386e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34fde386e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34fde386e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34fde386e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34fde386e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34fde386e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4fde386e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34fde386e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34fde386e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34fde386e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80675" y="2033850"/>
            <a:ext cx="89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t-SNE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80675" y="3685600"/>
            <a:ext cx="89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UMAP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2140350" y="838425"/>
            <a:ext cx="6737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" sz="900">
                <a:solidFill>
                  <a:schemeClr val="lt1"/>
                </a:solidFill>
              </a:rPr>
              <a:t>K-means and Hierarchical are appropriate with this dataset because they can group far away data with specific clusters. </a:t>
            </a: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" sz="900">
                <a:solidFill>
                  <a:schemeClr val="lt1"/>
                </a:solidFill>
              </a:rPr>
              <a:t>Number of clusters defined in K-means was optimized by using elbow method.</a:t>
            </a: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" sz="900">
                <a:solidFill>
                  <a:schemeClr val="lt1"/>
                </a:solidFill>
              </a:rPr>
              <a:t>Hyperparameters of Mean shift (bandwidth) and DBSCAN (eps and min_sample) should be tuned thoroughly.</a:t>
            </a:r>
            <a:endParaRPr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